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AC55E9-F1CD-45E1-AE5F-BAD3380C4310}" type="datetimeFigureOut">
              <a:rPr lang="en-NZ" smtClean="0"/>
              <a:pPr/>
              <a:t>1/03/13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5E0ADD-F7CF-4FDE-B36A-11123AC72F82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MANIPULATION OF MATERIALS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86055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MATERIAL IN ITS NATURAL STATE</a:t>
            </a:r>
            <a:endParaRPr lang="en-NZ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                     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2304256" cy="15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204864"/>
            <a:ext cx="3857521" cy="343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0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1"/>
            <a:ext cx="8363272" cy="145646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 MATERIAL THAT HAS BEEN </a:t>
            </a:r>
            <a:r>
              <a:rPr lang="en-NZ" b="1" dirty="0" smtClean="0"/>
              <a:t>MANIPULATED</a:t>
            </a:r>
            <a:r>
              <a:rPr lang="en-NZ" dirty="0" smtClean="0"/>
              <a:t> – its composition and structure is not altered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                          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8658"/>
            <a:ext cx="2338027" cy="24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4" y="411289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791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3" y="170080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45107"/>
            <a:ext cx="1341685" cy="18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858218"/>
          </a:xfrm>
        </p:spPr>
        <p:txBody>
          <a:bodyPr>
            <a:normAutofit/>
          </a:bodyPr>
          <a:lstStyle/>
          <a:p>
            <a:r>
              <a:rPr lang="en-NZ" dirty="0" smtClean="0"/>
              <a:t>A MATERIAL THAT HAS BEEN </a:t>
            </a:r>
            <a:r>
              <a:rPr lang="en-NZ" b="1" dirty="0" smtClean="0"/>
              <a:t>TRANSFORMED</a:t>
            </a:r>
            <a:r>
              <a:rPr lang="en-NZ" dirty="0" smtClean="0"/>
              <a:t> – new or different properties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/>
              <a:t> </a:t>
            </a:r>
            <a:r>
              <a:rPr lang="en-NZ" dirty="0" smtClean="0"/>
              <a:t>                                      </a:t>
            </a:r>
            <a:endParaRPr lang="en-N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2492896"/>
            <a:ext cx="36528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38697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4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TRANSFORMING</a:t>
            </a:r>
            <a:r>
              <a:rPr lang="en-NZ" dirty="0" smtClean="0"/>
              <a:t> -changing the structure of an existing material to change some of its properties but it remains the same material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075240" cy="3417243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0980"/>
            <a:ext cx="2078501" cy="31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0980"/>
            <a:ext cx="3977672" cy="29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0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TRANSFORMING MATERIALS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Steaming timber  is used to soften</a:t>
            </a:r>
          </a:p>
          <a:p>
            <a:pPr marL="0" indent="0">
              <a:buNone/>
            </a:pPr>
            <a:r>
              <a:rPr lang="en-NZ" dirty="0" smtClean="0"/>
              <a:t> its fibres and allow it to be </a:t>
            </a:r>
          </a:p>
          <a:p>
            <a:pPr marL="0" indent="0">
              <a:buNone/>
            </a:pPr>
            <a:r>
              <a:rPr lang="en-NZ" dirty="0" smtClean="0"/>
              <a:t>Manipulated (bent).</a:t>
            </a: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2289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75" y="3212976"/>
            <a:ext cx="2127760" cy="26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7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 MATERIAL THAT HAS BEEN </a:t>
            </a:r>
            <a:r>
              <a:rPr lang="en-NZ" b="1" dirty="0" smtClean="0"/>
              <a:t>FORMULATED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                                         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11" y="4210898"/>
            <a:ext cx="2584452" cy="228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7356"/>
            <a:ext cx="3323898" cy="248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0" y="1700808"/>
            <a:ext cx="3218877" cy="32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362274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FORMULATED</a:t>
            </a:r>
            <a:r>
              <a:rPr lang="en-NZ" dirty="0" smtClean="0"/>
              <a:t> – has had two or more materials added to formulate a new material. This results in a different overall composition and structure than that of the original material.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19256" cy="3777283"/>
          </a:xfrm>
        </p:spPr>
        <p:txBody>
          <a:bodyPr/>
          <a:lstStyle/>
          <a:p>
            <a:r>
              <a:rPr lang="en-NZ" dirty="0" smtClean="0"/>
              <a:t>                                         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429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704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28529"/>
            <a:ext cx="2076509" cy="193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1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Manipulation of Materials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>
                <a:solidFill>
                  <a:schemeClr val="tx1"/>
                </a:solidFill>
              </a:rPr>
              <a:t>Manipulated</a:t>
            </a:r>
            <a:r>
              <a:rPr lang="en-NZ" dirty="0" smtClean="0"/>
              <a:t> – the composition and structure of the material has not been altered</a:t>
            </a:r>
          </a:p>
          <a:p>
            <a:endParaRPr lang="en-NZ" dirty="0" smtClean="0"/>
          </a:p>
          <a:p>
            <a:r>
              <a:rPr lang="en-NZ" b="1" dirty="0" smtClean="0">
                <a:solidFill>
                  <a:schemeClr val="tx1"/>
                </a:solidFill>
              </a:rPr>
              <a:t>Transformed</a:t>
            </a:r>
            <a:r>
              <a:rPr lang="en-NZ" b="1" dirty="0" smtClean="0"/>
              <a:t> </a:t>
            </a:r>
            <a:r>
              <a:rPr lang="en-NZ" dirty="0" smtClean="0"/>
              <a:t>– changing the structure of some of its properties but the material still stays the same.</a:t>
            </a:r>
          </a:p>
          <a:p>
            <a:endParaRPr lang="en-NZ" dirty="0"/>
          </a:p>
          <a:p>
            <a:r>
              <a:rPr lang="en-NZ" b="1" dirty="0" smtClean="0">
                <a:solidFill>
                  <a:schemeClr val="tx1"/>
                </a:solidFill>
              </a:rPr>
              <a:t>Formulated</a:t>
            </a:r>
            <a:r>
              <a:rPr lang="en-NZ" dirty="0" smtClean="0"/>
              <a:t> – Has had two or more materials added to formulate a new material. This results in a different composition and structure than that that of the original material.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556714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287</TotalTime>
  <Words>182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MANIPULATION OF MATERIALS</vt:lpstr>
      <vt:lpstr>MATERIAL IN ITS NATURAL STATE</vt:lpstr>
      <vt:lpstr>A MATERIAL THAT HAS BEEN MANIPULATED – its composition and structure is not altered</vt:lpstr>
      <vt:lpstr>A MATERIAL THAT HAS BEEN TRANSFORMED – new or different properties</vt:lpstr>
      <vt:lpstr>TRANSFORMING -changing the structure of an existing material to change some of its properties but it remains the same material</vt:lpstr>
      <vt:lpstr>TRANSFORMING MATERIALS</vt:lpstr>
      <vt:lpstr>A MATERIAL THAT HAS BEEN FORMULATED</vt:lpstr>
      <vt:lpstr>FORMULATED – has had two or more materials added to formulate a new material. This results in a different overall composition and structure than that of the original material.</vt:lpstr>
      <vt:lpstr>Manipulation of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Elder</dc:creator>
  <cp:lastModifiedBy>Wendy Webb</cp:lastModifiedBy>
  <cp:revision>30</cp:revision>
  <dcterms:created xsi:type="dcterms:W3CDTF">2012-08-20T01:28:32Z</dcterms:created>
  <dcterms:modified xsi:type="dcterms:W3CDTF">2013-03-01T02:33:54Z</dcterms:modified>
</cp:coreProperties>
</file>